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B5B40-6A12-43C3-B1B1-422727626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49A145-D767-45D2-B232-92A861518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66365-CEE3-4E43-8A99-80740AE9E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81-500E-4176-BB51-1439777B6CD8}" type="datetimeFigureOut">
              <a:rPr lang="en-US" smtClean="0"/>
              <a:t>03/03/2019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18412-C47A-4AC8-8DC3-9861351C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77D1D-2C6F-4BD2-ACC8-323267A25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B9FA-EA71-44F5-976B-87C33182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5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B91D6-DE03-42A3-B641-520E2B0B1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7F18B5-0A75-432D-88F1-7511ADAC3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449CE-070C-47D5-A8E0-A3B0495B0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81-500E-4176-BB51-1439777B6CD8}" type="datetimeFigureOut">
              <a:rPr lang="en-US" smtClean="0"/>
              <a:t>03/03/2019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31A16-9B39-4CFF-AB4D-6EAA5A30C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CF177-1176-46CC-A2DE-FC132E03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B9FA-EA71-44F5-976B-87C33182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6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62E2BE-97C0-4A8C-A31C-3F8B9D5739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3416B2-0EC4-4880-9263-50D9BEE60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7BEED-62CB-4992-91EA-1219C5BFE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81-500E-4176-BB51-1439777B6CD8}" type="datetimeFigureOut">
              <a:rPr lang="en-US" smtClean="0"/>
              <a:t>03/03/2019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B37CD-B240-4FF7-894B-CE42C20DD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B9AF8-FB51-4A61-94C1-47EC7696C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B9FA-EA71-44F5-976B-87C33182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9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B6E5F-9348-4029-84DD-627BE3638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23E06-113A-4805-9547-131E12FD9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3AACB-4E08-410A-A620-C44252B4B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81-500E-4176-BB51-1439777B6CD8}" type="datetimeFigureOut">
              <a:rPr lang="en-US" smtClean="0"/>
              <a:t>03/03/2019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91FCC-FB94-40FB-933F-FAA30EA3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6E6BB-F6D8-439C-B53E-F9F3FF316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B9FA-EA71-44F5-976B-87C33182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3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17F73-1EAD-4C12-84A9-74DEE64C7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27F8A-6DDA-4FD5-9E53-AD00524C1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4B537-88D7-4545-BCB5-94868663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81-500E-4176-BB51-1439777B6CD8}" type="datetimeFigureOut">
              <a:rPr lang="en-US" smtClean="0"/>
              <a:t>03/03/2019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83A17-16E9-4558-8928-B8510282D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D2192-B385-412A-BE81-AE824113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B9FA-EA71-44F5-976B-87C33182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9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6AC5D-717A-443F-876E-315F7B925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3AF91-874E-4D37-8348-52C30DA59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3883F-AEC1-4A83-9698-B6D50259D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1DE6A-2A1E-4CB8-9D59-07F56780B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81-500E-4176-BB51-1439777B6CD8}" type="datetimeFigureOut">
              <a:rPr lang="en-US" smtClean="0"/>
              <a:t>03/03/2019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8C0B5-624C-4081-A762-FA9AF5657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6492F-82E4-4FE3-AEBA-383F55C38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B9FA-EA71-44F5-976B-87C33182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DFC8F-52E9-42A9-A927-1C5FB0A3C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CD2EA-7B94-4C7F-A53E-EBEA368B8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FAA77-A958-4701-BA92-7767FC3CB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AEBBA3-1213-483B-907C-838CE0C253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9C1AA7-A623-4196-9B11-A0A204CCA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5AE351-C06E-47B9-BA65-82CAF316D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81-500E-4176-BB51-1439777B6CD8}" type="datetimeFigureOut">
              <a:rPr lang="en-US" smtClean="0"/>
              <a:t>03/03/2019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309C5F-AC57-4415-9DD8-A14E456FE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17B612-E4D7-49F4-BEE0-6FF4C8335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B9FA-EA71-44F5-976B-87C33182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9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A6C17-4F95-4205-AEF2-FCC40355F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C828F-388D-4CBF-A59C-359A1B93E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81-500E-4176-BB51-1439777B6CD8}" type="datetimeFigureOut">
              <a:rPr lang="en-US" smtClean="0"/>
              <a:t>03/03/2019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CC0B2-1724-4777-8C02-DE7B00882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7AFAEA-A068-4CB5-970D-343AB6D7D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B9FA-EA71-44F5-976B-87C33182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2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A0E5B2-EE1B-41D2-83E4-C89250866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81-500E-4176-BB51-1439777B6CD8}" type="datetimeFigureOut">
              <a:rPr lang="en-US" smtClean="0"/>
              <a:t>03/03/2019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2BB894-B135-4B9E-8304-C3CE05655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17493-57DE-447F-BBCD-9F7098EBB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B9FA-EA71-44F5-976B-87C33182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5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0AA1E-3591-47C9-954C-B0077295C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07738-2EAB-4EC9-95F5-E82AFF608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8F38B-FA1F-4C56-80A3-5E1614140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6B43B-B0C2-4880-8DE1-EBE7FCE12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81-500E-4176-BB51-1439777B6CD8}" type="datetimeFigureOut">
              <a:rPr lang="en-US" smtClean="0"/>
              <a:t>03/03/2019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AE011-74DD-4F37-B65E-A5D42CFD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B7B868-DB88-4BB9-BF83-DDEFE330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B9FA-EA71-44F5-976B-87C33182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4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ADEE5-C457-4C41-8F7E-2846D1B05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AB06B1-9FFA-4426-A835-7E343AAA7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F5CD7B-5CB4-4D27-B505-48CFE89C4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7AB08-48F8-4CF3-A5E9-656B5A13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81-500E-4176-BB51-1439777B6CD8}" type="datetimeFigureOut">
              <a:rPr lang="en-US" smtClean="0"/>
              <a:t>03/03/2019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E6CA32-F9BF-48AE-AB45-767FD11A9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263AF-BB84-4ABF-BFE0-B615492F6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B9FA-EA71-44F5-976B-87C33182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1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7CC76B-FC77-4201-9402-7EB8ADAA2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114C2-27E3-4DEF-A025-B35A6C73B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DB0D1-2B1A-4B3C-AC33-6A675781D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3F81-500E-4176-BB51-1439777B6CD8}" type="datetimeFigureOut">
              <a:rPr lang="en-US" smtClean="0"/>
              <a:t>03/03/2019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C8820-2727-4D22-9D4B-A5A04DEF8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9E2C5-570D-44F1-AFFA-789973115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8B9FA-EA71-44F5-976B-87C33182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7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609A62-7E39-4726-8BC6-558D77178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577" y="1566906"/>
            <a:ext cx="10515600" cy="732155"/>
          </a:xfrm>
        </p:spPr>
        <p:txBody>
          <a:bodyPr>
            <a:normAutofit/>
          </a:bodyPr>
          <a:lstStyle/>
          <a:p>
            <a:r>
              <a:rPr lang="en-US" sz="1600" dirty="0"/>
              <a:t>The Distinguished Toastmaster (DTM) award represents the highest level of educational achievement in Toastmasters. The requirements to achieve the DTM will change slightly with Pathways.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7F067E-9622-43D8-A65C-B981E476A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29691"/>
            <a:ext cx="5181600" cy="411480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Traditional Education Program</a:t>
            </a:r>
          </a:p>
          <a:p>
            <a:pPr marL="0" indent="0">
              <a:buNone/>
            </a:pPr>
            <a:r>
              <a:rPr lang="en-US" dirty="0"/>
              <a:t>To earn the DTM designation in the traditional education program, you are required to:</a:t>
            </a:r>
          </a:p>
          <a:p>
            <a:r>
              <a:rPr lang="en-US" dirty="0"/>
              <a:t>Earn the Competent Communicator (CC) award. </a:t>
            </a:r>
          </a:p>
          <a:p>
            <a:r>
              <a:rPr lang="en-US" dirty="0"/>
              <a:t>Earn the Competent Leader (CL) award</a:t>
            </a:r>
          </a:p>
          <a:p>
            <a:r>
              <a:rPr lang="en-US" dirty="0"/>
              <a:t>Serve at least six months as a club officer</a:t>
            </a:r>
          </a:p>
          <a:p>
            <a:r>
              <a:rPr lang="en-US" dirty="0"/>
              <a:t>Serve a complete one-year term as a district officer.</a:t>
            </a:r>
          </a:p>
          <a:p>
            <a:r>
              <a:rPr lang="en-US" dirty="0"/>
              <a:t>Serve as a club sponsor, mentor or coach.</a:t>
            </a:r>
          </a:p>
          <a:p>
            <a:r>
              <a:rPr lang="en-US" dirty="0"/>
              <a:t>Participate in the preparation of a Club Success Plan.</a:t>
            </a:r>
          </a:p>
          <a:p>
            <a:r>
              <a:rPr lang="en-US" dirty="0"/>
              <a:t>Earn your Advanced Communicator Gold or Advanced Toastmaster Gold award.</a:t>
            </a:r>
          </a:p>
          <a:p>
            <a:r>
              <a:rPr lang="en-US" dirty="0"/>
              <a:t>Earn your Advanced Leader Silver or Advanced Leader award.*</a:t>
            </a:r>
          </a:p>
          <a:p>
            <a:r>
              <a:rPr lang="en-US" dirty="0"/>
              <a:t>*Please refer each award application for a complete list of requirements.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840D90-EFF8-455F-8E65-105072AF4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29691"/>
            <a:ext cx="5181600" cy="411480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Pathways learning experience:</a:t>
            </a:r>
          </a:p>
          <a:p>
            <a:pPr marL="0" indent="0">
              <a:buNone/>
            </a:pPr>
            <a:r>
              <a:rPr lang="en-US" dirty="0"/>
              <a:t>To earn the DTM in Pathways, you are required to:</a:t>
            </a:r>
          </a:p>
          <a:p>
            <a:r>
              <a:rPr lang="en-US" dirty="0"/>
              <a:t>Complete two learning paths.</a:t>
            </a:r>
          </a:p>
          <a:p>
            <a:r>
              <a:rPr lang="en-US" dirty="0"/>
              <a:t>Serve as a club officer for 12 months and participate in a district-sponsored club officer training program. (If your club has six-month terms for officers, you can fulfill this requirement by serving as a club officer twice, but you don’t have to do it in consecutive terms.)</a:t>
            </a:r>
          </a:p>
          <a:p>
            <a:r>
              <a:rPr lang="en-US" dirty="0"/>
              <a:t>Serve a complete one-year term as a district officer.</a:t>
            </a:r>
          </a:p>
          <a:p>
            <a:r>
              <a:rPr lang="en-US" dirty="0"/>
              <a:t>Serve successfully as a club mentor or coach.</a:t>
            </a:r>
          </a:p>
          <a:p>
            <a:r>
              <a:rPr lang="en-US" dirty="0"/>
              <a:t>Serve successfully as a club sponsor or conduct a Speechcraft or Youth Leadership program.</a:t>
            </a:r>
          </a:p>
          <a:p>
            <a:r>
              <a:rPr lang="en-US" dirty="0"/>
              <a:t>Complete the DTM project. (Members are required to create and implement a project of their own design, in which they demonstrate the skills and expertise they have gained.)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44B7998D-CCC1-4721-B5E2-1FD7602B9F27}"/>
              </a:ext>
            </a:extLst>
          </p:cNvPr>
          <p:cNvSpPr txBox="1">
            <a:spLocks/>
          </p:cNvSpPr>
          <p:nvPr/>
        </p:nvSpPr>
        <p:spPr>
          <a:xfrm>
            <a:off x="846906" y="399960"/>
            <a:ext cx="10515600" cy="1259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Distinguished Toastmasters (DTM)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55903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282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Distinguished Toastmaster (DTM) award represents the highest level of educational achievement in Toastmasters. The requirements to achieve the DTM will change slightly with Pathways.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Distinguished Toastmaster (DTM) award represents the highest level of educational achievement in Toastmasters. The requirements to achieve the DTM will change slightly with Pathways.</dc:title>
  <dc:creator>janice buffalow</dc:creator>
  <cp:lastModifiedBy>janice buffalow</cp:lastModifiedBy>
  <cp:revision>2</cp:revision>
  <dcterms:created xsi:type="dcterms:W3CDTF">2019-03-03T19:54:25Z</dcterms:created>
  <dcterms:modified xsi:type="dcterms:W3CDTF">2019-03-03T20:04:48Z</dcterms:modified>
</cp:coreProperties>
</file>